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0" r:id="rId1"/>
  </p:sldMasterIdLst>
  <p:notesMasterIdLst>
    <p:notesMasterId r:id="rId17"/>
  </p:notesMasterIdLst>
  <p:sldIdLst>
    <p:sldId id="289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90" r:id="rId11"/>
    <p:sldId id="283" r:id="rId12"/>
    <p:sldId id="284" r:id="rId13"/>
    <p:sldId id="286" r:id="rId14"/>
    <p:sldId id="287" r:id="rId15"/>
    <p:sldId id="288" r:id="rId16"/>
  </p:sldIdLst>
  <p:sldSz cx="24387175" cy="13716000"/>
  <p:notesSz cx="13716000" cy="24387175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ntserrat" panose="020B0604020202020204" charset="-52"/>
      <p:regular r:id="rId22"/>
      <p:bold r:id="rId23"/>
    </p:embeddedFont>
    <p:embeddedFont>
      <p:font typeface="Montserrat Black" panose="020B0604020202020204" charset="-52"/>
      <p:bold r:id="rId24"/>
    </p:embeddedFont>
    <p:embeddedFont>
      <p:font typeface="Montserrat SemiBold" panose="020B0604020202020204" charset="-52"/>
      <p:regular r:id="rId25"/>
      <p:bold r:id="rId2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65"/>
    <p:restoredTop sz="94610"/>
  </p:normalViewPr>
  <p:slideViewPr>
    <p:cSldViewPr snapToGrid="0" snapToObjects="1">
      <p:cViewPr varScale="1">
        <p:scale>
          <a:sx n="58" d="100"/>
          <a:sy n="58" d="100"/>
        </p:scale>
        <p:origin x="56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185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0" descr=" ">
            <a:extLst>
              <a:ext uri="{FF2B5EF4-FFF2-40B4-BE49-F238E27FC236}">
                <a16:creationId xmlns:a16="http://schemas.microsoft.com/office/drawing/2014/main" id="{492370D0-0262-B35F-9A8D-81DB223F43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F7D45F-0BCB-0DCB-3A4C-742C8DC1C5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DDC0F8-FF8F-5FBC-9AFE-5715FF78B1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98946-248A-B8B0-BD88-27BBA282E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4C3E98-7E08-1BFD-134B-98AC7E297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  <a:lvl2pPr>
              <a:defRPr b="0" i="0">
                <a:latin typeface="Montserrat" pitchFamily="2" charset="0"/>
              </a:defRPr>
            </a:lvl2pPr>
            <a:lvl3pPr>
              <a:defRPr b="0" i="0">
                <a:latin typeface="Montserrat" pitchFamily="2" charset="0"/>
              </a:defRPr>
            </a:lvl3pPr>
            <a:lvl4pPr>
              <a:defRPr b="0" i="0">
                <a:latin typeface="Montserrat" pitchFamily="2" charset="0"/>
              </a:defRPr>
            </a:lvl4pPr>
            <a:lvl5pPr>
              <a:defRPr b="0" i="0">
                <a:latin typeface="Montserrat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93497D-7FB5-301F-B28A-2AD69732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fld id="{D73FC8D7-BBCB-9245-8C78-FB3D52A5A148}" type="datetimeFigureOut">
              <a:rPr lang="ru-RU"/>
              <a:pPr/>
              <a:t>25.02.2026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F74B8-853D-AA79-1ADD-35F02916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fld id="{C6D8EA5F-7C2F-ED4B-AC1B-99E9E0A51CCF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8" name="Shape 0">
            <a:extLst>
              <a:ext uri="{FF2B5EF4-FFF2-40B4-BE49-F238E27FC236}">
                <a16:creationId xmlns:a16="http://schemas.microsoft.com/office/drawing/2014/main" id="{11DB325B-7BA7-64CD-E9BC-172DBD2F3164}"/>
              </a:ext>
            </a:extLst>
          </p:cNvPr>
          <p:cNvSpPr/>
          <p:nvPr userDrawn="1"/>
        </p:nvSpPr>
        <p:spPr>
          <a:xfrm>
            <a:off x="8511006" y="12499169"/>
            <a:ext cx="7365050" cy="1525496"/>
          </a:xfrm>
          <a:prstGeom prst="rect">
            <a:avLst/>
          </a:prstGeom>
          <a:solidFill>
            <a:srgbClr val="EC6A66">
              <a:alpha val="100000"/>
            </a:srgbClr>
          </a:solidFill>
          <a:ln/>
        </p:spPr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22A136AA-3B7C-A892-1076-ACBE4E9D592D}"/>
              </a:ext>
            </a:extLst>
          </p:cNvPr>
          <p:cNvSpPr/>
          <p:nvPr userDrawn="1"/>
        </p:nvSpPr>
        <p:spPr>
          <a:xfrm>
            <a:off x="9086005" y="12886096"/>
            <a:ext cx="6597546" cy="656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3000" b="0" i="0" kern="0" spc="190" dirty="0" smtClean="0">
                <a:solidFill>
                  <a:srgbClr val="FFFFFF">
                    <a:alpha val="100000"/>
                  </a:srgbClr>
                </a:solidFill>
                <a:latin typeface="Montserrat" pitchFamily="2" charset="0"/>
                <a:ea typeface="Moskvich Sans Bold" pitchFamily="34" charset="-122"/>
                <a:cs typeface="Moskvich Sans Bold" pitchFamily="34" charset="-120"/>
              </a:rPr>
              <a:t>        </a:t>
            </a:r>
            <a:r>
              <a:rPr lang="en-US" sz="3000" b="0" i="0" kern="0" spc="190" dirty="0" smtClean="0">
                <a:solidFill>
                  <a:srgbClr val="FFFFFF">
                    <a:alpha val="100000"/>
                  </a:srgbClr>
                </a:solidFill>
                <a:latin typeface="Montserrat" pitchFamily="2" charset="0"/>
                <a:ea typeface="Moskvich Sans Bold" pitchFamily="34" charset="-122"/>
                <a:cs typeface="Moskvich Sans Bold" pitchFamily="34" charset="-120"/>
              </a:rPr>
              <a:t>РАЙОН</a:t>
            </a:r>
            <a:r>
              <a:rPr lang="ru-RU" sz="3000" b="0" i="0" kern="0" spc="190" dirty="0" smtClean="0">
                <a:solidFill>
                  <a:srgbClr val="FFFFFF">
                    <a:alpha val="100000"/>
                  </a:srgbClr>
                </a:solidFill>
                <a:latin typeface="Montserrat" pitchFamily="2" charset="0"/>
                <a:ea typeface="Moskvich Sans Bold" pitchFamily="34" charset="-122"/>
                <a:cs typeface="Moskvich Sans Bold" pitchFamily="34" charset="-120"/>
              </a:rPr>
              <a:t>БУТЫРСКИЙ</a:t>
            </a:r>
            <a:endParaRPr lang="en-US" sz="3000" b="0" i="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818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43C339-A747-2B58-B457-20EE32BB9E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50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98946-248A-B8B0-BD88-27BBA282E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4C3E98-7E08-1BFD-134B-98AC7E297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  <a:lvl2pPr>
              <a:defRPr b="0" i="0">
                <a:latin typeface="Montserrat" pitchFamily="2" charset="0"/>
              </a:defRPr>
            </a:lvl2pPr>
            <a:lvl3pPr>
              <a:defRPr b="0" i="0">
                <a:latin typeface="Montserrat" pitchFamily="2" charset="0"/>
              </a:defRPr>
            </a:lvl3pPr>
            <a:lvl4pPr>
              <a:defRPr b="0" i="0">
                <a:latin typeface="Montserrat" pitchFamily="2" charset="0"/>
              </a:defRPr>
            </a:lvl4pPr>
            <a:lvl5pPr>
              <a:defRPr b="0" i="0">
                <a:latin typeface="Montserrat" pitchFamily="2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93497D-7FB5-301F-B28A-2AD69732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fld id="{D73FC8D7-BBCB-9245-8C78-FB3D52A5A148}" type="datetimeFigureOut">
              <a:rPr lang="ru-RU"/>
              <a:pPr/>
              <a:t>25.02.2026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F74B8-853D-AA79-1ADD-35F02916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0"/>
              </a:defRPr>
            </a:lvl1pPr>
          </a:lstStyle>
          <a:p>
            <a:fld id="{C6D8EA5F-7C2F-ED4B-AC1B-99E9E0A51CC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29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48103-C03F-4E7B-D30E-330CA2CAC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07C8FF-BD9F-055E-CBC5-1F83716BE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4375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64CCB0-7438-4686-E395-54A52696A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D73FC8D7-BBCB-9245-8C78-FB3D52A5A148}" type="datetimeFigureOut">
              <a:rPr lang="ru-RU"/>
              <a:pPr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61E5CA-97D9-AE28-6700-3FCB34BBF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6B2989-7EB3-AD27-C260-39D00E207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C6D8EA5F-7C2F-ED4B-AC1B-99E9E0A51CC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85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2" r:id="rId2"/>
    <p:sldLayoutId id="2147483651" r:id="rId3"/>
    <p:sldLayoutId id="214748366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Montserra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">
            <a:extLst>
              <a:ext uri="{FF2B5EF4-FFF2-40B4-BE49-F238E27FC236}">
                <a16:creationId xmlns:a16="http://schemas.microsoft.com/office/drawing/2014/main" id="{14023292-AA31-4753-FC4E-EE5AE9AEFC0C}"/>
              </a:ext>
            </a:extLst>
          </p:cNvPr>
          <p:cNvSpPr/>
          <p:nvPr/>
        </p:nvSpPr>
        <p:spPr>
          <a:xfrm>
            <a:off x="1507321" y="10347672"/>
            <a:ext cx="9217979" cy="2303980"/>
          </a:xfrm>
          <a:prstGeom prst="roundRect">
            <a:avLst>
              <a:gd name="adj" fmla="val 55166"/>
            </a:avLst>
          </a:prstGeom>
          <a:solidFill>
            <a:srgbClr val="FFFFFF">
              <a:alpha val="100000"/>
            </a:srgbClr>
          </a:solidFill>
          <a:ln/>
        </p:spPr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4DA284A4-3D37-82F6-A5BA-558C8A74191D}"/>
              </a:ext>
            </a:extLst>
          </p:cNvPr>
          <p:cNvSpPr/>
          <p:nvPr/>
        </p:nvSpPr>
        <p:spPr>
          <a:xfrm>
            <a:off x="3800007" y="11067864"/>
            <a:ext cx="6466839" cy="5525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2853" b="1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Оппенгейм Татьяна Валерьевна</a:t>
            </a:r>
          </a:p>
          <a:p>
            <a:pPr marL="0" indent="0" algn="l">
              <a:buNone/>
            </a:pPr>
            <a:endParaRPr lang="en-US" sz="2853" b="1" dirty="0">
              <a:latin typeface="Montserrat SemiBold" pitchFamily="2" charset="0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8D4E13BF-1708-8CAD-CAD7-181988FC3DFA}"/>
              </a:ext>
            </a:extLst>
          </p:cNvPr>
          <p:cNvSpPr/>
          <p:nvPr/>
        </p:nvSpPr>
        <p:spPr>
          <a:xfrm>
            <a:off x="3800008" y="11499664"/>
            <a:ext cx="6280164" cy="5525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4A4643">
                    <a:alpha val="100000"/>
                  </a:srgbClr>
                </a:solidFill>
                <a:latin typeface="Montserrat" pitchFamily="2" charset="0"/>
                <a:ea typeface="Golos Text Bold" pitchFamily="34" charset="-122"/>
                <a:cs typeface="Golos Text Bold" pitchFamily="34" charset="-120"/>
              </a:rPr>
              <a:t>Руководитель социальной службы</a:t>
            </a:r>
            <a:endParaRPr lang="en-US" sz="2800" dirty="0"/>
          </a:p>
        </p:txBody>
      </p:sp>
      <p:sp>
        <p:nvSpPr>
          <p:cNvPr id="7" name="Shape 0">
            <a:extLst>
              <a:ext uri="{FF2B5EF4-FFF2-40B4-BE49-F238E27FC236}">
                <a16:creationId xmlns:a16="http://schemas.microsoft.com/office/drawing/2014/main" id="{BB9BB108-5738-C4BF-0A97-6098A116ECBD}"/>
              </a:ext>
            </a:extLst>
          </p:cNvPr>
          <p:cNvSpPr/>
          <p:nvPr/>
        </p:nvSpPr>
        <p:spPr>
          <a:xfrm>
            <a:off x="20601975" y="1460153"/>
            <a:ext cx="2286286" cy="863600"/>
          </a:xfrm>
          <a:prstGeom prst="rect">
            <a:avLst/>
          </a:prstGeom>
          <a:solidFill>
            <a:srgbClr val="EC6A66">
              <a:alpha val="100000"/>
            </a:srgbClr>
          </a:solidFill>
          <a:ln/>
        </p:spPr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B07738BE-BC93-2126-E3A2-F57B1515098E}"/>
              </a:ext>
            </a:extLst>
          </p:cNvPr>
          <p:cNvSpPr/>
          <p:nvPr/>
        </p:nvSpPr>
        <p:spPr>
          <a:xfrm>
            <a:off x="21053058" y="1576314"/>
            <a:ext cx="1453142" cy="856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000" b="1" kern="0" spc="246" dirty="0">
                <a:solidFill>
                  <a:srgbClr val="FFFFFF">
                    <a:alpha val="100000"/>
                  </a:srgbClr>
                </a:solidFill>
                <a:latin typeface="Montserrat Black" pitchFamily="2" charset="0"/>
                <a:ea typeface="Moskvich Sans Bold" pitchFamily="34" charset="-122"/>
                <a:cs typeface="Moskvich Sans Bold" pitchFamily="34" charset="-120"/>
              </a:rPr>
              <a:t>2026</a:t>
            </a:r>
            <a:endParaRPr lang="en-US" sz="4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A108AD-2014-A811-04FF-613AAA8C2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679" y="10559951"/>
            <a:ext cx="1879426" cy="187942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87555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11" name="Text 33">
            <a:extLst>
              <a:ext uri="{FF2B5EF4-FFF2-40B4-BE49-F238E27FC236}">
                <a16:creationId xmlns:a16="http://schemas.microsoft.com/office/drawing/2014/main" id="{234B8996-BCE4-7559-87C0-CAFDE4C5DC53}"/>
              </a:ext>
            </a:extLst>
          </p:cNvPr>
          <p:cNvSpPr/>
          <p:nvPr/>
        </p:nvSpPr>
        <p:spPr>
          <a:xfrm>
            <a:off x="14174989" y="4540957"/>
            <a:ext cx="6366040" cy="1882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9660" b="1" kern="0" spc="48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27</a:t>
            </a:r>
            <a:r>
              <a:rPr lang="en-US" sz="9660" b="1" kern="0" spc="48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9660" b="1" kern="0" spc="48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9660" dirty="0"/>
          </a:p>
        </p:txBody>
      </p:sp>
      <p:sp>
        <p:nvSpPr>
          <p:cNvPr id="12" name="Text 38">
            <a:extLst>
              <a:ext uri="{FF2B5EF4-FFF2-40B4-BE49-F238E27FC236}">
                <a16:creationId xmlns:a16="http://schemas.microsoft.com/office/drawing/2014/main" id="{091B15A8-B437-FCA3-5E82-AD8B9E1C06AF}"/>
              </a:ext>
            </a:extLst>
          </p:cNvPr>
          <p:cNvSpPr/>
          <p:nvPr/>
        </p:nvSpPr>
        <p:spPr>
          <a:xfrm>
            <a:off x="13923669" y="6884826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8</a:t>
            </a:r>
            <a:r>
              <a:rPr lang="en-US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4" dirty="0"/>
          </a:p>
        </p:txBody>
      </p:sp>
      <p:sp>
        <p:nvSpPr>
          <p:cNvPr id="13" name="Text 41">
            <a:extLst>
              <a:ext uri="{FF2B5EF4-FFF2-40B4-BE49-F238E27FC236}">
                <a16:creationId xmlns:a16="http://schemas.microsoft.com/office/drawing/2014/main" id="{CDB131AA-5DD7-A9C9-EEE6-17DF3C17D987}"/>
              </a:ext>
            </a:extLst>
          </p:cNvPr>
          <p:cNvSpPr/>
          <p:nvPr/>
        </p:nvSpPr>
        <p:spPr>
          <a:xfrm>
            <a:off x="17912463" y="6882234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2</a:t>
            </a:r>
            <a:r>
              <a:rPr lang="en-US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4" dirty="0"/>
          </a:p>
        </p:txBody>
      </p:sp>
      <p:sp>
        <p:nvSpPr>
          <p:cNvPr id="14" name="Text 45">
            <a:extLst>
              <a:ext uri="{FF2B5EF4-FFF2-40B4-BE49-F238E27FC236}">
                <a16:creationId xmlns:a16="http://schemas.microsoft.com/office/drawing/2014/main" id="{4B9374B9-53F2-BC0F-0F8E-EB488A39A6ED}"/>
              </a:ext>
            </a:extLst>
          </p:cNvPr>
          <p:cNvSpPr/>
          <p:nvPr/>
        </p:nvSpPr>
        <p:spPr>
          <a:xfrm>
            <a:off x="14046715" y="8740056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6</a:t>
            </a:r>
            <a:r>
              <a:rPr lang="en-US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4" dirty="0"/>
          </a:p>
        </p:txBody>
      </p:sp>
      <p:sp>
        <p:nvSpPr>
          <p:cNvPr id="15" name="Text 48">
            <a:extLst>
              <a:ext uri="{FF2B5EF4-FFF2-40B4-BE49-F238E27FC236}">
                <a16:creationId xmlns:a16="http://schemas.microsoft.com/office/drawing/2014/main" id="{03AC8B44-43B6-31DD-458A-4C691073F237}"/>
              </a:ext>
            </a:extLst>
          </p:cNvPr>
          <p:cNvSpPr/>
          <p:nvPr/>
        </p:nvSpPr>
        <p:spPr>
          <a:xfrm>
            <a:off x="17743820" y="8737464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8</a:t>
            </a:r>
            <a:r>
              <a:rPr lang="en-US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4" dirty="0"/>
          </a:p>
        </p:txBody>
      </p:sp>
      <p:sp>
        <p:nvSpPr>
          <p:cNvPr id="16" name="Text 51">
            <a:extLst>
              <a:ext uri="{FF2B5EF4-FFF2-40B4-BE49-F238E27FC236}">
                <a16:creationId xmlns:a16="http://schemas.microsoft.com/office/drawing/2014/main" id="{238BFC66-2A63-1475-6CC8-83FCB3537F48}"/>
              </a:ext>
            </a:extLst>
          </p:cNvPr>
          <p:cNvSpPr/>
          <p:nvPr/>
        </p:nvSpPr>
        <p:spPr>
          <a:xfrm>
            <a:off x="15863124" y="10592693"/>
            <a:ext cx="3189126" cy="940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3</a:t>
            </a:r>
            <a:r>
              <a:rPr lang="en-US" sz="4824" b="1" kern="0" spc="241" dirty="0" smtClean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 </a:t>
            </a:r>
            <a:r>
              <a:rPr lang="en-US" sz="4824" b="1" kern="0" spc="241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чел.</a:t>
            </a:r>
            <a:endParaRPr lang="en-US" sz="4824" dirty="0"/>
          </a:p>
        </p:txBody>
      </p:sp>
    </p:spTree>
    <p:extLst>
      <p:ext uri="{BB962C8B-B14F-4D97-AF65-F5344CB8AC3E}">
        <p14:creationId xmlns:p14="http://schemas.microsoft.com/office/powerpoint/2010/main" val="992294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8571CC-6CDD-A2C3-6677-13647F9A2E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46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8571CC-6CDD-A2C3-6677-13647F9A2E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44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019953-931C-AB17-EBEE-E662CC9270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3" name="Text 95">
            <a:extLst>
              <a:ext uri="{FF2B5EF4-FFF2-40B4-BE49-F238E27FC236}">
                <a16:creationId xmlns:a16="http://schemas.microsoft.com/office/drawing/2014/main" id="{B83E1B86-1A63-C5C7-7B62-DEC618589E5E}"/>
              </a:ext>
            </a:extLst>
          </p:cNvPr>
          <p:cNvSpPr/>
          <p:nvPr/>
        </p:nvSpPr>
        <p:spPr>
          <a:xfrm>
            <a:off x="10569202" y="10290101"/>
            <a:ext cx="6524780" cy="1915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9837" b="1" kern="0" spc="492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733</a:t>
            </a:r>
            <a:endParaRPr lang="en-US" sz="9837" dirty="0"/>
          </a:p>
        </p:txBody>
      </p:sp>
      <p:sp>
        <p:nvSpPr>
          <p:cNvPr id="4" name="Text 98">
            <a:extLst>
              <a:ext uri="{FF2B5EF4-FFF2-40B4-BE49-F238E27FC236}">
                <a16:creationId xmlns:a16="http://schemas.microsoft.com/office/drawing/2014/main" id="{D932D02D-82DF-DD56-52FC-290D8F0CC437}"/>
              </a:ext>
            </a:extLst>
          </p:cNvPr>
          <p:cNvSpPr/>
          <p:nvPr/>
        </p:nvSpPr>
        <p:spPr>
          <a:xfrm>
            <a:off x="16042743" y="10290101"/>
            <a:ext cx="3274345" cy="1915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9837" b="1" kern="0" spc="492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52</a:t>
            </a:r>
            <a:endParaRPr lang="en-US" sz="9837" dirty="0"/>
          </a:p>
        </p:txBody>
      </p:sp>
      <p:sp>
        <p:nvSpPr>
          <p:cNvPr id="5" name="Text 101">
            <a:extLst>
              <a:ext uri="{FF2B5EF4-FFF2-40B4-BE49-F238E27FC236}">
                <a16:creationId xmlns:a16="http://schemas.microsoft.com/office/drawing/2014/main" id="{3835F52D-7592-ED2C-2F01-AE4B8B4C0C91}"/>
              </a:ext>
            </a:extLst>
          </p:cNvPr>
          <p:cNvSpPr/>
          <p:nvPr/>
        </p:nvSpPr>
        <p:spPr>
          <a:xfrm>
            <a:off x="19891076" y="10290101"/>
            <a:ext cx="3274345" cy="1915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9837" b="1" kern="0" spc="492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9837" dirty="0"/>
          </a:p>
        </p:txBody>
      </p:sp>
    </p:spTree>
    <p:extLst>
      <p:ext uri="{BB962C8B-B14F-4D97-AF65-F5344CB8AC3E}">
        <p14:creationId xmlns:p14="http://schemas.microsoft.com/office/powerpoint/2010/main" val="3212752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019953-931C-AB17-EBEE-E662CC9270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62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019953-931C-AB17-EBEE-E662CC9270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50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8992"/>
            <a:ext cx="24384000" cy="13716000"/>
          </a:xfrm>
          <a:prstGeom prst="rect">
            <a:avLst/>
          </a:prstGeom>
        </p:spPr>
      </p:pic>
      <p:pic>
        <p:nvPicPr>
          <p:cNvPr id="5" name="Image 11" descr=" ">
            <a:extLst>
              <a:ext uri="{FF2B5EF4-FFF2-40B4-BE49-F238E27FC236}">
                <a16:creationId xmlns:a16="http://schemas.microsoft.com/office/drawing/2014/main" id="{E4BB68BA-CF6B-BD21-6D28-FB80043B0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135" y="7482148"/>
            <a:ext cx="921361" cy="921246"/>
          </a:xfrm>
          <a:prstGeom prst="rect">
            <a:avLst/>
          </a:prstGeom>
        </p:spPr>
      </p:pic>
      <p:sp>
        <p:nvSpPr>
          <p:cNvPr id="6" name="Text 22">
            <a:extLst>
              <a:ext uri="{FF2B5EF4-FFF2-40B4-BE49-F238E27FC236}">
                <a16:creationId xmlns:a16="http://schemas.microsoft.com/office/drawing/2014/main" id="{B7C88441-F4D9-89AE-7C02-140E133298BD}"/>
              </a:ext>
            </a:extLst>
          </p:cNvPr>
          <p:cNvSpPr/>
          <p:nvPr/>
        </p:nvSpPr>
        <p:spPr>
          <a:xfrm>
            <a:off x="11609871" y="7110927"/>
            <a:ext cx="3718798" cy="1492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7658" b="1" kern="0" spc="38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</a:rPr>
              <a:t>18 чел.</a:t>
            </a:r>
            <a:endParaRPr lang="en-US" sz="7658" b="1" dirty="0">
              <a:latin typeface="Montserrat SemiBold" pitchFamily="2" charset="0"/>
            </a:endParaRPr>
          </a:p>
        </p:txBody>
      </p:sp>
      <p:pic>
        <p:nvPicPr>
          <p:cNvPr id="8" name="Image 13" descr=" ">
            <a:extLst>
              <a:ext uri="{FF2B5EF4-FFF2-40B4-BE49-F238E27FC236}">
                <a16:creationId xmlns:a16="http://schemas.microsoft.com/office/drawing/2014/main" id="{9222125D-4718-C3D4-C883-4E5E3068B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300342" y="9841508"/>
            <a:ext cx="691046" cy="767730"/>
          </a:xfrm>
          <a:prstGeom prst="rect">
            <a:avLst/>
          </a:prstGeom>
        </p:spPr>
      </p:pic>
      <p:sp>
        <p:nvSpPr>
          <p:cNvPr id="9" name="Text 27">
            <a:extLst>
              <a:ext uri="{FF2B5EF4-FFF2-40B4-BE49-F238E27FC236}">
                <a16:creationId xmlns:a16="http://schemas.microsoft.com/office/drawing/2014/main" id="{619F18C5-B597-A08D-80CA-9326EEBFBE92}"/>
              </a:ext>
            </a:extLst>
          </p:cNvPr>
          <p:cNvSpPr/>
          <p:nvPr/>
        </p:nvSpPr>
        <p:spPr>
          <a:xfrm>
            <a:off x="11609920" y="9393523"/>
            <a:ext cx="4250763" cy="1492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7658" b="1" kern="0" spc="38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52 года</a:t>
            </a:r>
            <a:endParaRPr lang="en-US" sz="7658" b="1" dirty="0">
              <a:latin typeface="Montserra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811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" name="Text 24">
            <a:extLst>
              <a:ext uri="{FF2B5EF4-FFF2-40B4-BE49-F238E27FC236}">
                <a16:creationId xmlns:a16="http://schemas.microsoft.com/office/drawing/2014/main" id="{8A7BB597-D0F9-038B-2BA9-35EC562D867E}"/>
              </a:ext>
            </a:extLst>
          </p:cNvPr>
          <p:cNvSpPr/>
          <p:nvPr/>
        </p:nvSpPr>
        <p:spPr>
          <a:xfrm>
            <a:off x="7621365" y="2507221"/>
            <a:ext cx="5912248" cy="1947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10009" b="1" kern="0" spc="500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352</a:t>
            </a:r>
            <a:endParaRPr lang="en-US" sz="10009" dirty="0"/>
          </a:p>
        </p:txBody>
      </p:sp>
      <p:sp>
        <p:nvSpPr>
          <p:cNvPr id="12" name="Text 28">
            <a:extLst>
              <a:ext uri="{FF2B5EF4-FFF2-40B4-BE49-F238E27FC236}">
                <a16:creationId xmlns:a16="http://schemas.microsoft.com/office/drawing/2014/main" id="{AAB633B8-450B-16F1-DBF1-15F0D083264A}"/>
              </a:ext>
            </a:extLst>
          </p:cNvPr>
          <p:cNvSpPr/>
          <p:nvPr/>
        </p:nvSpPr>
        <p:spPr>
          <a:xfrm>
            <a:off x="7914500" y="5028171"/>
            <a:ext cx="3216596" cy="1313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6718" b="1" kern="0" spc="336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80 лет</a:t>
            </a:r>
            <a:endParaRPr lang="en-US" sz="6718" dirty="0"/>
          </a:p>
        </p:txBody>
      </p:sp>
      <p:sp>
        <p:nvSpPr>
          <p:cNvPr id="14" name="Text 31">
            <a:extLst>
              <a:ext uri="{FF2B5EF4-FFF2-40B4-BE49-F238E27FC236}">
                <a16:creationId xmlns:a16="http://schemas.microsoft.com/office/drawing/2014/main" id="{ECBEDA3D-34B2-370A-1AF5-B6AB53ECA77F}"/>
              </a:ext>
            </a:extLst>
          </p:cNvPr>
          <p:cNvSpPr/>
          <p:nvPr/>
        </p:nvSpPr>
        <p:spPr>
          <a:xfrm>
            <a:off x="7914500" y="6914170"/>
            <a:ext cx="3216596" cy="1313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6718" b="1" kern="0" spc="336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85%</a:t>
            </a:r>
            <a:endParaRPr lang="en-US" sz="6718" dirty="0"/>
          </a:p>
        </p:txBody>
      </p:sp>
      <p:sp>
        <p:nvSpPr>
          <p:cNvPr id="16" name="Text 34">
            <a:extLst>
              <a:ext uri="{FF2B5EF4-FFF2-40B4-BE49-F238E27FC236}">
                <a16:creationId xmlns:a16="http://schemas.microsoft.com/office/drawing/2014/main" id="{88DC3FE9-A0ED-E59C-0E17-E0B3E2D2679D}"/>
              </a:ext>
            </a:extLst>
          </p:cNvPr>
          <p:cNvSpPr/>
          <p:nvPr/>
        </p:nvSpPr>
        <p:spPr>
          <a:xfrm>
            <a:off x="7914500" y="8463570"/>
            <a:ext cx="5619113" cy="1313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6718" b="1" kern="0" spc="336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120 часов</a:t>
            </a:r>
            <a:endParaRPr lang="en-US" sz="6718" dirty="0"/>
          </a:p>
        </p:txBody>
      </p:sp>
      <p:sp>
        <p:nvSpPr>
          <p:cNvPr id="18" name="Text 37">
            <a:extLst>
              <a:ext uri="{FF2B5EF4-FFF2-40B4-BE49-F238E27FC236}">
                <a16:creationId xmlns:a16="http://schemas.microsoft.com/office/drawing/2014/main" id="{617C461C-99E0-B798-1217-A1F0879FF0C9}"/>
              </a:ext>
            </a:extLst>
          </p:cNvPr>
          <p:cNvSpPr/>
          <p:nvPr/>
        </p:nvSpPr>
        <p:spPr>
          <a:xfrm>
            <a:off x="7914499" y="10425720"/>
            <a:ext cx="4371711" cy="1118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5715" b="1" kern="0" spc="286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10,6 часов</a:t>
            </a:r>
            <a:endParaRPr lang="en-US" sz="5715" dirty="0"/>
          </a:p>
        </p:txBody>
      </p:sp>
    </p:spTree>
    <p:extLst>
      <p:ext uri="{BB962C8B-B14F-4D97-AF65-F5344CB8AC3E}">
        <p14:creationId xmlns:p14="http://schemas.microsoft.com/office/powerpoint/2010/main" val="3470769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5" name="Text 11">
            <a:extLst>
              <a:ext uri="{FF2B5EF4-FFF2-40B4-BE49-F238E27FC236}">
                <a16:creationId xmlns:a16="http://schemas.microsoft.com/office/drawing/2014/main" id="{57DD3040-0F90-B61A-E5BE-F733BDBD9BE0}"/>
              </a:ext>
            </a:extLst>
          </p:cNvPr>
          <p:cNvSpPr/>
          <p:nvPr/>
        </p:nvSpPr>
        <p:spPr>
          <a:xfrm>
            <a:off x="18569471" y="5777440"/>
            <a:ext cx="4112822" cy="1508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7741" b="1" kern="0" spc="387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346</a:t>
            </a:r>
            <a:endParaRPr lang="en-US" sz="7741" dirty="0"/>
          </a:p>
        </p:txBody>
      </p:sp>
      <p:sp>
        <p:nvSpPr>
          <p:cNvPr id="6" name="Text 12">
            <a:extLst>
              <a:ext uri="{FF2B5EF4-FFF2-40B4-BE49-F238E27FC236}">
                <a16:creationId xmlns:a16="http://schemas.microsoft.com/office/drawing/2014/main" id="{D9A06BF9-8CBC-7007-88D0-25ACB0C78D3B}"/>
              </a:ext>
            </a:extLst>
          </p:cNvPr>
          <p:cNvSpPr/>
          <p:nvPr/>
        </p:nvSpPr>
        <p:spPr>
          <a:xfrm>
            <a:off x="19922190" y="7028483"/>
            <a:ext cx="1159713" cy="372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891" kern="0" spc="95" dirty="0">
                <a:solidFill>
                  <a:srgbClr val="5B5B5B">
                    <a:alpha val="100000"/>
                  </a:srgbClr>
                </a:solidFill>
                <a:latin typeface="Montserrat" pitchFamily="2" charset="0"/>
                <a:ea typeface="Golos Text Regular" pitchFamily="34" charset="-122"/>
                <a:cs typeface="Golos Text Regular" pitchFamily="34" charset="-120"/>
              </a:rPr>
              <a:t>Человек</a:t>
            </a:r>
            <a:endParaRPr lang="en-US" sz="1891" dirty="0"/>
          </a:p>
        </p:txBody>
      </p:sp>
      <p:sp>
        <p:nvSpPr>
          <p:cNvPr id="7" name="Text 19">
            <a:extLst>
              <a:ext uri="{FF2B5EF4-FFF2-40B4-BE49-F238E27FC236}">
                <a16:creationId xmlns:a16="http://schemas.microsoft.com/office/drawing/2014/main" id="{B6278E8F-2CE9-1844-DA85-FE2272CA66BB}"/>
              </a:ext>
            </a:extLst>
          </p:cNvPr>
          <p:cNvSpPr/>
          <p:nvPr/>
        </p:nvSpPr>
        <p:spPr>
          <a:xfrm>
            <a:off x="18402322" y="7773243"/>
            <a:ext cx="4112822" cy="1508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7741" b="1" kern="0" spc="387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344</a:t>
            </a:r>
            <a:endParaRPr lang="en-US" sz="7741" dirty="0"/>
          </a:p>
        </p:txBody>
      </p:sp>
      <p:sp>
        <p:nvSpPr>
          <p:cNvPr id="8" name="Text 20">
            <a:extLst>
              <a:ext uri="{FF2B5EF4-FFF2-40B4-BE49-F238E27FC236}">
                <a16:creationId xmlns:a16="http://schemas.microsoft.com/office/drawing/2014/main" id="{56DC3E7C-368A-0420-B20D-88FF19DE7E6B}"/>
              </a:ext>
            </a:extLst>
          </p:cNvPr>
          <p:cNvSpPr/>
          <p:nvPr/>
        </p:nvSpPr>
        <p:spPr>
          <a:xfrm>
            <a:off x="19918916" y="9024293"/>
            <a:ext cx="1159713" cy="372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891" kern="0" spc="95" dirty="0">
                <a:solidFill>
                  <a:srgbClr val="5B5B5B">
                    <a:alpha val="100000"/>
                  </a:srgbClr>
                </a:solidFill>
                <a:latin typeface="Montserrat" pitchFamily="2" charset="0"/>
                <a:ea typeface="Golos Text Regular" pitchFamily="34" charset="-122"/>
                <a:cs typeface="Golos Text Regular" pitchFamily="34" charset="-120"/>
              </a:rPr>
              <a:t>Человек</a:t>
            </a:r>
            <a:endParaRPr lang="en-US" sz="1891" dirty="0"/>
          </a:p>
        </p:txBody>
      </p:sp>
      <p:sp>
        <p:nvSpPr>
          <p:cNvPr id="9" name="Text 27">
            <a:extLst>
              <a:ext uri="{FF2B5EF4-FFF2-40B4-BE49-F238E27FC236}">
                <a16:creationId xmlns:a16="http://schemas.microsoft.com/office/drawing/2014/main" id="{6E0AA9F0-FCAF-04AB-A9B3-A52E6AB888CA}"/>
              </a:ext>
            </a:extLst>
          </p:cNvPr>
          <p:cNvSpPr/>
          <p:nvPr/>
        </p:nvSpPr>
        <p:spPr>
          <a:xfrm>
            <a:off x="18405597" y="9769053"/>
            <a:ext cx="4112822" cy="1508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7741" b="1" kern="0" spc="387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2</a:t>
            </a:r>
            <a:endParaRPr lang="en-US" sz="7741" dirty="0"/>
          </a:p>
        </p:txBody>
      </p:sp>
      <p:sp>
        <p:nvSpPr>
          <p:cNvPr id="10" name="Text 28">
            <a:extLst>
              <a:ext uri="{FF2B5EF4-FFF2-40B4-BE49-F238E27FC236}">
                <a16:creationId xmlns:a16="http://schemas.microsoft.com/office/drawing/2014/main" id="{E13AC4F6-5F23-A8EF-C23B-14D85E72234D}"/>
              </a:ext>
            </a:extLst>
          </p:cNvPr>
          <p:cNvSpPr/>
          <p:nvPr/>
        </p:nvSpPr>
        <p:spPr>
          <a:xfrm>
            <a:off x="19922190" y="11020103"/>
            <a:ext cx="1159713" cy="372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891" kern="0" spc="95" dirty="0">
                <a:solidFill>
                  <a:srgbClr val="5B5B5B">
                    <a:alpha val="100000"/>
                  </a:srgbClr>
                </a:solidFill>
                <a:latin typeface="Montserrat" pitchFamily="2" charset="0"/>
                <a:ea typeface="Golos Text Regular" pitchFamily="34" charset="-122"/>
                <a:cs typeface="Golos Text Regular" pitchFamily="34" charset="-120"/>
              </a:rPr>
              <a:t>Человек</a:t>
            </a:r>
            <a:endParaRPr lang="en-US" sz="1891" dirty="0"/>
          </a:p>
        </p:txBody>
      </p:sp>
    </p:spTree>
    <p:extLst>
      <p:ext uri="{BB962C8B-B14F-4D97-AF65-F5344CB8AC3E}">
        <p14:creationId xmlns:p14="http://schemas.microsoft.com/office/powerpoint/2010/main" val="602576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4" name="Text 46">
            <a:extLst>
              <a:ext uri="{FF2B5EF4-FFF2-40B4-BE49-F238E27FC236}">
                <a16:creationId xmlns:a16="http://schemas.microsoft.com/office/drawing/2014/main" id="{44B37E23-547C-3FB7-1B8C-541C2DA57AA3}"/>
              </a:ext>
            </a:extLst>
          </p:cNvPr>
          <p:cNvSpPr/>
          <p:nvPr/>
        </p:nvSpPr>
        <p:spPr>
          <a:xfrm>
            <a:off x="14567381" y="3642816"/>
            <a:ext cx="1572287" cy="924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736" b="1" kern="0" spc="237" dirty="0">
                <a:solidFill>
                  <a:srgbClr val="504D4A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ХХХ</a:t>
            </a:r>
            <a:endParaRPr lang="en-US" sz="4736" dirty="0"/>
          </a:p>
        </p:txBody>
      </p:sp>
      <p:sp>
        <p:nvSpPr>
          <p:cNvPr id="25" name="Text 52">
            <a:extLst>
              <a:ext uri="{FF2B5EF4-FFF2-40B4-BE49-F238E27FC236}">
                <a16:creationId xmlns:a16="http://schemas.microsoft.com/office/drawing/2014/main" id="{2994D658-D736-7323-CA87-4B56CAC380AB}"/>
              </a:ext>
            </a:extLst>
          </p:cNvPr>
          <p:cNvSpPr/>
          <p:nvPr/>
        </p:nvSpPr>
        <p:spPr>
          <a:xfrm>
            <a:off x="18135039" y="461114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195</a:t>
            </a:r>
            <a:endParaRPr lang="en-US" sz="4308" dirty="0"/>
          </a:p>
        </p:txBody>
      </p:sp>
      <p:sp>
        <p:nvSpPr>
          <p:cNvPr id="26" name="Text 55">
            <a:extLst>
              <a:ext uri="{FF2B5EF4-FFF2-40B4-BE49-F238E27FC236}">
                <a16:creationId xmlns:a16="http://schemas.microsoft.com/office/drawing/2014/main" id="{CEA84C9D-3A93-2C70-0819-CE63F657C731}"/>
              </a:ext>
            </a:extLst>
          </p:cNvPr>
          <p:cNvSpPr/>
          <p:nvPr/>
        </p:nvSpPr>
        <p:spPr>
          <a:xfrm>
            <a:off x="18135039" y="565605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70</a:t>
            </a:r>
            <a:endParaRPr lang="en-US" sz="4308" dirty="0"/>
          </a:p>
        </p:txBody>
      </p:sp>
      <p:sp>
        <p:nvSpPr>
          <p:cNvPr id="27" name="Text 58">
            <a:extLst>
              <a:ext uri="{FF2B5EF4-FFF2-40B4-BE49-F238E27FC236}">
                <a16:creationId xmlns:a16="http://schemas.microsoft.com/office/drawing/2014/main" id="{7F65D214-07DA-EEB3-0D73-D6C7F981A6D5}"/>
              </a:ext>
            </a:extLst>
          </p:cNvPr>
          <p:cNvSpPr/>
          <p:nvPr/>
        </p:nvSpPr>
        <p:spPr>
          <a:xfrm>
            <a:off x="18135039" y="670096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12</a:t>
            </a:r>
            <a:endParaRPr lang="en-US" sz="4308" dirty="0"/>
          </a:p>
        </p:txBody>
      </p:sp>
      <p:sp>
        <p:nvSpPr>
          <p:cNvPr id="28" name="Text 61">
            <a:extLst>
              <a:ext uri="{FF2B5EF4-FFF2-40B4-BE49-F238E27FC236}">
                <a16:creationId xmlns:a16="http://schemas.microsoft.com/office/drawing/2014/main" id="{BF405BBC-7AE4-F2BA-ADB7-04BA7E0C4425}"/>
              </a:ext>
            </a:extLst>
          </p:cNvPr>
          <p:cNvSpPr/>
          <p:nvPr/>
        </p:nvSpPr>
        <p:spPr>
          <a:xfrm>
            <a:off x="18135039" y="7745871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66</a:t>
            </a:r>
            <a:endParaRPr lang="en-US" sz="4308" dirty="0"/>
          </a:p>
        </p:txBody>
      </p:sp>
      <p:sp>
        <p:nvSpPr>
          <p:cNvPr id="29" name="Text 64">
            <a:extLst>
              <a:ext uri="{FF2B5EF4-FFF2-40B4-BE49-F238E27FC236}">
                <a16:creationId xmlns:a16="http://schemas.microsoft.com/office/drawing/2014/main" id="{17B140D5-C42D-A756-1771-C36C01E6C2A7}"/>
              </a:ext>
            </a:extLst>
          </p:cNvPr>
          <p:cNvSpPr/>
          <p:nvPr/>
        </p:nvSpPr>
        <p:spPr>
          <a:xfrm>
            <a:off x="18135039" y="8790781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308" b="1" kern="0" spc="215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3</a:t>
            </a:r>
            <a:endParaRPr lang="en-US" sz="4308" dirty="0"/>
          </a:p>
        </p:txBody>
      </p:sp>
      <p:sp>
        <p:nvSpPr>
          <p:cNvPr id="30" name="Text 74">
            <a:extLst>
              <a:ext uri="{FF2B5EF4-FFF2-40B4-BE49-F238E27FC236}">
                <a16:creationId xmlns:a16="http://schemas.microsoft.com/office/drawing/2014/main" id="{79AB1C8F-D3F5-3E56-FC63-80D07AEEFF1F}"/>
              </a:ext>
            </a:extLst>
          </p:cNvPr>
          <p:cNvSpPr/>
          <p:nvPr/>
        </p:nvSpPr>
        <p:spPr>
          <a:xfrm>
            <a:off x="14327381" y="10812152"/>
            <a:ext cx="1177696" cy="974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5016" b="1" kern="0" spc="251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5016" dirty="0"/>
          </a:p>
        </p:txBody>
      </p:sp>
      <p:sp>
        <p:nvSpPr>
          <p:cNvPr id="31" name="Text 76">
            <a:extLst>
              <a:ext uri="{FF2B5EF4-FFF2-40B4-BE49-F238E27FC236}">
                <a16:creationId xmlns:a16="http://schemas.microsoft.com/office/drawing/2014/main" id="{1A6E5D5F-9BC7-E07F-1C83-EDF8480920E0}"/>
              </a:ext>
            </a:extLst>
          </p:cNvPr>
          <p:cNvSpPr/>
          <p:nvPr/>
        </p:nvSpPr>
        <p:spPr>
          <a:xfrm>
            <a:off x="16201014" y="10812152"/>
            <a:ext cx="1673057" cy="974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5016" b="1" kern="0" spc="251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</a:t>
            </a:r>
            <a:endParaRPr lang="en-US" sz="5016" dirty="0"/>
          </a:p>
        </p:txBody>
      </p:sp>
      <p:sp>
        <p:nvSpPr>
          <p:cNvPr id="32" name="Text 78">
            <a:extLst>
              <a:ext uri="{FF2B5EF4-FFF2-40B4-BE49-F238E27FC236}">
                <a16:creationId xmlns:a16="http://schemas.microsoft.com/office/drawing/2014/main" id="{69775235-0269-7A35-D688-D9F460A7E6BC}"/>
              </a:ext>
            </a:extLst>
          </p:cNvPr>
          <p:cNvSpPr/>
          <p:nvPr/>
        </p:nvSpPr>
        <p:spPr>
          <a:xfrm>
            <a:off x="18074696" y="10812152"/>
            <a:ext cx="2168419" cy="974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5016" b="1" kern="0" spc="251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</a:t>
            </a:r>
            <a:endParaRPr lang="en-US" sz="5016" dirty="0"/>
          </a:p>
        </p:txBody>
      </p:sp>
    </p:spTree>
    <p:extLst>
      <p:ext uri="{BB962C8B-B14F-4D97-AF65-F5344CB8AC3E}">
        <p14:creationId xmlns:p14="http://schemas.microsoft.com/office/powerpoint/2010/main" val="1964443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7" name="Text 58">
            <a:extLst>
              <a:ext uri="{FF2B5EF4-FFF2-40B4-BE49-F238E27FC236}">
                <a16:creationId xmlns:a16="http://schemas.microsoft.com/office/drawing/2014/main" id="{7F65D214-07DA-EEB3-0D73-D6C7F981A6D5}"/>
              </a:ext>
            </a:extLst>
          </p:cNvPr>
          <p:cNvSpPr/>
          <p:nvPr/>
        </p:nvSpPr>
        <p:spPr>
          <a:xfrm>
            <a:off x="18135039" y="670096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308" b="1" kern="0" spc="215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ХХХ</a:t>
            </a:r>
            <a:endParaRPr lang="en-US" sz="4308" dirty="0"/>
          </a:p>
        </p:txBody>
      </p:sp>
      <p:sp>
        <p:nvSpPr>
          <p:cNvPr id="2" name="Text 40">
            <a:extLst>
              <a:ext uri="{FF2B5EF4-FFF2-40B4-BE49-F238E27FC236}">
                <a16:creationId xmlns:a16="http://schemas.microsoft.com/office/drawing/2014/main" id="{212966C3-2AAF-62C7-E19A-EA9D2DA49BC8}"/>
              </a:ext>
            </a:extLst>
          </p:cNvPr>
          <p:cNvSpPr/>
          <p:nvPr/>
        </p:nvSpPr>
        <p:spPr>
          <a:xfrm>
            <a:off x="16946250" y="5107508"/>
            <a:ext cx="3099783" cy="1816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9314" b="1" kern="0" spc="466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2</a:t>
            </a:r>
            <a:endParaRPr lang="en-US" sz="9314" dirty="0"/>
          </a:p>
        </p:txBody>
      </p:sp>
      <p:sp>
        <p:nvSpPr>
          <p:cNvPr id="3" name="Text 46">
            <a:extLst>
              <a:ext uri="{FF2B5EF4-FFF2-40B4-BE49-F238E27FC236}">
                <a16:creationId xmlns:a16="http://schemas.microsoft.com/office/drawing/2014/main" id="{A1B27B8E-50D1-D8F5-81E6-3E9A6663EAD6}"/>
              </a:ext>
            </a:extLst>
          </p:cNvPr>
          <p:cNvSpPr/>
          <p:nvPr/>
        </p:nvSpPr>
        <p:spPr>
          <a:xfrm>
            <a:off x="15195167" y="7636098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6055" dirty="0"/>
          </a:p>
        </p:txBody>
      </p:sp>
      <p:sp>
        <p:nvSpPr>
          <p:cNvPr id="5" name="Text 49">
            <a:extLst>
              <a:ext uri="{FF2B5EF4-FFF2-40B4-BE49-F238E27FC236}">
                <a16:creationId xmlns:a16="http://schemas.microsoft.com/office/drawing/2014/main" id="{A1F69F5B-50E8-C3EE-8F24-DA357876877D}"/>
              </a:ext>
            </a:extLst>
          </p:cNvPr>
          <p:cNvSpPr/>
          <p:nvPr/>
        </p:nvSpPr>
        <p:spPr>
          <a:xfrm>
            <a:off x="15195167" y="8607747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6055" dirty="0"/>
          </a:p>
        </p:txBody>
      </p:sp>
      <p:sp>
        <p:nvSpPr>
          <p:cNvPr id="6" name="Text 52">
            <a:extLst>
              <a:ext uri="{FF2B5EF4-FFF2-40B4-BE49-F238E27FC236}">
                <a16:creationId xmlns:a16="http://schemas.microsoft.com/office/drawing/2014/main" id="{F398BBA4-F65B-7E83-1319-AA5BE1467E69}"/>
              </a:ext>
            </a:extLst>
          </p:cNvPr>
          <p:cNvSpPr/>
          <p:nvPr/>
        </p:nvSpPr>
        <p:spPr>
          <a:xfrm>
            <a:off x="15195167" y="9579384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6055" dirty="0"/>
          </a:p>
        </p:txBody>
      </p:sp>
      <p:sp>
        <p:nvSpPr>
          <p:cNvPr id="7" name="Text 55">
            <a:extLst>
              <a:ext uri="{FF2B5EF4-FFF2-40B4-BE49-F238E27FC236}">
                <a16:creationId xmlns:a16="http://schemas.microsoft.com/office/drawing/2014/main" id="{DC51C585-7C64-3B21-F939-20CC8F37661B}"/>
              </a:ext>
            </a:extLst>
          </p:cNvPr>
          <p:cNvSpPr/>
          <p:nvPr/>
        </p:nvSpPr>
        <p:spPr>
          <a:xfrm>
            <a:off x="15195167" y="10551033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6055" dirty="0"/>
          </a:p>
        </p:txBody>
      </p:sp>
      <p:sp>
        <p:nvSpPr>
          <p:cNvPr id="8" name="Text 59">
            <a:extLst>
              <a:ext uri="{FF2B5EF4-FFF2-40B4-BE49-F238E27FC236}">
                <a16:creationId xmlns:a16="http://schemas.microsoft.com/office/drawing/2014/main" id="{B5C8910E-33F8-B88A-48C5-0159FED1359C}"/>
              </a:ext>
            </a:extLst>
          </p:cNvPr>
          <p:cNvSpPr/>
          <p:nvPr/>
        </p:nvSpPr>
        <p:spPr>
          <a:xfrm>
            <a:off x="20263448" y="7636098"/>
            <a:ext cx="2138668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6055" dirty="0"/>
          </a:p>
        </p:txBody>
      </p:sp>
      <p:sp>
        <p:nvSpPr>
          <p:cNvPr id="9" name="Text 62">
            <a:extLst>
              <a:ext uri="{FF2B5EF4-FFF2-40B4-BE49-F238E27FC236}">
                <a16:creationId xmlns:a16="http://schemas.microsoft.com/office/drawing/2014/main" id="{4F4BF315-4ED5-ACD4-6D20-2E0DA2E04C56}"/>
              </a:ext>
            </a:extLst>
          </p:cNvPr>
          <p:cNvSpPr/>
          <p:nvPr/>
        </p:nvSpPr>
        <p:spPr>
          <a:xfrm>
            <a:off x="20263448" y="8574336"/>
            <a:ext cx="2138668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2</a:t>
            </a:r>
            <a:endParaRPr lang="en-US" sz="6055" dirty="0"/>
          </a:p>
        </p:txBody>
      </p:sp>
      <p:sp>
        <p:nvSpPr>
          <p:cNvPr id="10" name="Text 65">
            <a:extLst>
              <a:ext uri="{FF2B5EF4-FFF2-40B4-BE49-F238E27FC236}">
                <a16:creationId xmlns:a16="http://schemas.microsoft.com/office/drawing/2014/main" id="{51E615D0-66D3-2E0F-C202-FDC444009C25}"/>
              </a:ext>
            </a:extLst>
          </p:cNvPr>
          <p:cNvSpPr/>
          <p:nvPr/>
        </p:nvSpPr>
        <p:spPr>
          <a:xfrm>
            <a:off x="20263448" y="9512573"/>
            <a:ext cx="2334693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6055" dirty="0"/>
          </a:p>
        </p:txBody>
      </p:sp>
    </p:spTree>
    <p:extLst>
      <p:ext uri="{BB962C8B-B14F-4D97-AF65-F5344CB8AC3E}">
        <p14:creationId xmlns:p14="http://schemas.microsoft.com/office/powerpoint/2010/main" val="289025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B0768-7623-ABF6-FB8D-4D3DF9EB6A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  <p:sp>
        <p:nvSpPr>
          <p:cNvPr id="27" name="Text 58">
            <a:extLst>
              <a:ext uri="{FF2B5EF4-FFF2-40B4-BE49-F238E27FC236}">
                <a16:creationId xmlns:a16="http://schemas.microsoft.com/office/drawing/2014/main" id="{7F65D214-07DA-EEB3-0D73-D6C7F981A6D5}"/>
              </a:ext>
            </a:extLst>
          </p:cNvPr>
          <p:cNvSpPr/>
          <p:nvPr/>
        </p:nvSpPr>
        <p:spPr>
          <a:xfrm>
            <a:off x="18135039" y="6700962"/>
            <a:ext cx="1439834" cy="842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308" b="1" kern="0" spc="215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ХХХ</a:t>
            </a:r>
            <a:endParaRPr lang="en-US" sz="4308" dirty="0"/>
          </a:p>
        </p:txBody>
      </p:sp>
      <p:sp>
        <p:nvSpPr>
          <p:cNvPr id="2" name="Text 40">
            <a:extLst>
              <a:ext uri="{FF2B5EF4-FFF2-40B4-BE49-F238E27FC236}">
                <a16:creationId xmlns:a16="http://schemas.microsoft.com/office/drawing/2014/main" id="{212966C3-2AAF-62C7-E19A-EA9D2DA49BC8}"/>
              </a:ext>
            </a:extLst>
          </p:cNvPr>
          <p:cNvSpPr/>
          <p:nvPr/>
        </p:nvSpPr>
        <p:spPr>
          <a:xfrm>
            <a:off x="16946250" y="5107508"/>
            <a:ext cx="3099783" cy="1816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9314" b="1" kern="0" spc="466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  <a:cs typeface="Golos Text Bold" pitchFamily="34" charset="-120"/>
              </a:rPr>
              <a:t>ХХХ</a:t>
            </a:r>
            <a:endParaRPr lang="en-US" sz="9314" dirty="0"/>
          </a:p>
        </p:txBody>
      </p:sp>
      <p:sp>
        <p:nvSpPr>
          <p:cNvPr id="3" name="Text 46">
            <a:extLst>
              <a:ext uri="{FF2B5EF4-FFF2-40B4-BE49-F238E27FC236}">
                <a16:creationId xmlns:a16="http://schemas.microsoft.com/office/drawing/2014/main" id="{A1B27B8E-50D1-D8F5-81E6-3E9A6663EAD6}"/>
              </a:ext>
            </a:extLst>
          </p:cNvPr>
          <p:cNvSpPr/>
          <p:nvPr/>
        </p:nvSpPr>
        <p:spPr>
          <a:xfrm>
            <a:off x="15195167" y="7636098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0</a:t>
            </a:r>
            <a:endParaRPr lang="en-US" sz="6055" dirty="0"/>
          </a:p>
        </p:txBody>
      </p:sp>
      <p:sp>
        <p:nvSpPr>
          <p:cNvPr id="5" name="Text 49">
            <a:extLst>
              <a:ext uri="{FF2B5EF4-FFF2-40B4-BE49-F238E27FC236}">
                <a16:creationId xmlns:a16="http://schemas.microsoft.com/office/drawing/2014/main" id="{A1F69F5B-50E8-C3EE-8F24-DA357876877D}"/>
              </a:ext>
            </a:extLst>
          </p:cNvPr>
          <p:cNvSpPr/>
          <p:nvPr/>
        </p:nvSpPr>
        <p:spPr>
          <a:xfrm>
            <a:off x="15195167" y="8607747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4</a:t>
            </a:r>
            <a:endParaRPr lang="en-US" sz="6055" dirty="0"/>
          </a:p>
        </p:txBody>
      </p:sp>
      <p:sp>
        <p:nvSpPr>
          <p:cNvPr id="6" name="Text 52">
            <a:extLst>
              <a:ext uri="{FF2B5EF4-FFF2-40B4-BE49-F238E27FC236}">
                <a16:creationId xmlns:a16="http://schemas.microsoft.com/office/drawing/2014/main" id="{F398BBA4-F65B-7E83-1319-AA5BE1467E69}"/>
              </a:ext>
            </a:extLst>
          </p:cNvPr>
          <p:cNvSpPr/>
          <p:nvPr/>
        </p:nvSpPr>
        <p:spPr>
          <a:xfrm>
            <a:off x="15195167" y="9579384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12</a:t>
            </a:r>
            <a:endParaRPr lang="en-US" sz="6055" dirty="0"/>
          </a:p>
        </p:txBody>
      </p:sp>
      <p:sp>
        <p:nvSpPr>
          <p:cNvPr id="7" name="Text 55">
            <a:extLst>
              <a:ext uri="{FF2B5EF4-FFF2-40B4-BE49-F238E27FC236}">
                <a16:creationId xmlns:a16="http://schemas.microsoft.com/office/drawing/2014/main" id="{DC51C585-7C64-3B21-F939-20CC8F37661B}"/>
              </a:ext>
            </a:extLst>
          </p:cNvPr>
          <p:cNvSpPr/>
          <p:nvPr/>
        </p:nvSpPr>
        <p:spPr>
          <a:xfrm>
            <a:off x="15195167" y="10551033"/>
            <a:ext cx="2009200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54</a:t>
            </a:r>
            <a:endParaRPr lang="en-US" sz="6055" dirty="0"/>
          </a:p>
        </p:txBody>
      </p:sp>
      <p:sp>
        <p:nvSpPr>
          <p:cNvPr id="8" name="Text 59">
            <a:extLst>
              <a:ext uri="{FF2B5EF4-FFF2-40B4-BE49-F238E27FC236}">
                <a16:creationId xmlns:a16="http://schemas.microsoft.com/office/drawing/2014/main" id="{B5C8910E-33F8-B88A-48C5-0159FED1359C}"/>
              </a:ext>
            </a:extLst>
          </p:cNvPr>
          <p:cNvSpPr/>
          <p:nvPr/>
        </p:nvSpPr>
        <p:spPr>
          <a:xfrm>
            <a:off x="20263448" y="7636098"/>
            <a:ext cx="2138668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67</a:t>
            </a:r>
            <a:endParaRPr lang="en-US" sz="6055" dirty="0"/>
          </a:p>
        </p:txBody>
      </p:sp>
      <p:sp>
        <p:nvSpPr>
          <p:cNvPr id="9" name="Text 62">
            <a:extLst>
              <a:ext uri="{FF2B5EF4-FFF2-40B4-BE49-F238E27FC236}">
                <a16:creationId xmlns:a16="http://schemas.microsoft.com/office/drawing/2014/main" id="{4F4BF315-4ED5-ACD4-6D20-2E0DA2E04C56}"/>
              </a:ext>
            </a:extLst>
          </p:cNvPr>
          <p:cNvSpPr/>
          <p:nvPr/>
        </p:nvSpPr>
        <p:spPr>
          <a:xfrm>
            <a:off x="20263448" y="8574336"/>
            <a:ext cx="2138668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110</a:t>
            </a:r>
            <a:endParaRPr lang="en-US" sz="6055" dirty="0"/>
          </a:p>
        </p:txBody>
      </p:sp>
      <p:sp>
        <p:nvSpPr>
          <p:cNvPr id="10" name="Text 65">
            <a:extLst>
              <a:ext uri="{FF2B5EF4-FFF2-40B4-BE49-F238E27FC236}">
                <a16:creationId xmlns:a16="http://schemas.microsoft.com/office/drawing/2014/main" id="{51E615D0-66D3-2E0F-C202-FDC444009C25}"/>
              </a:ext>
            </a:extLst>
          </p:cNvPr>
          <p:cNvSpPr/>
          <p:nvPr/>
        </p:nvSpPr>
        <p:spPr>
          <a:xfrm>
            <a:off x="20263448" y="9512573"/>
            <a:ext cx="2334693" cy="1183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6055" b="1" kern="0" spc="303" dirty="0" smtClean="0">
                <a:solidFill>
                  <a:srgbClr val="EC6A66">
                    <a:alpha val="100000"/>
                  </a:srgbClr>
                </a:solidFill>
                <a:latin typeface="Montserrat SemiBold" pitchFamily="2" charset="0"/>
                <a:ea typeface="Golos Text Bold" pitchFamily="34" charset="-122"/>
              </a:rPr>
              <a:t>99</a:t>
            </a:r>
            <a:endParaRPr lang="en-US" sz="6055" dirty="0"/>
          </a:p>
        </p:txBody>
      </p:sp>
    </p:spTree>
    <p:extLst>
      <p:ext uri="{BB962C8B-B14F-4D97-AF65-F5344CB8AC3E}">
        <p14:creationId xmlns:p14="http://schemas.microsoft.com/office/powerpoint/2010/main" val="1172418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8571CC-6CDD-A2C3-6677-13647F9A2E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49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8571CC-6CDD-A2C3-6677-13647F9A2E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58698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</TotalTime>
  <Words>75</Words>
  <Application>Microsoft Office PowerPoint</Application>
  <PresentationFormat>Произвольный</PresentationFormat>
  <Paragraphs>52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Golos Text Bold</vt:lpstr>
      <vt:lpstr>Calibri</vt:lpstr>
      <vt:lpstr>Montserrat</vt:lpstr>
      <vt:lpstr>Golos Text Regular</vt:lpstr>
      <vt:lpstr>Montserrat Black</vt:lpstr>
      <vt:lpstr>Arial</vt:lpstr>
      <vt:lpstr>Moskvich Sans Bold</vt:lpstr>
      <vt:lpstr>Montserrat SemiBold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ОСКАД</cp:lastModifiedBy>
  <cp:revision>13</cp:revision>
  <dcterms:created xsi:type="dcterms:W3CDTF">2026-01-12T06:33:40Z</dcterms:created>
  <dcterms:modified xsi:type="dcterms:W3CDTF">2026-02-25T08:21:27Z</dcterms:modified>
</cp:coreProperties>
</file>