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 varScale="1">
        <p:scale>
          <a:sx n="115" d="100"/>
          <a:sy n="115" d="100"/>
        </p:scale>
        <p:origin x="-774" y="-102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23.01.2020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Бутырский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0551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Бутырский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baseline="-8258" dirty="0" smtClean="0">
                <a:solidFill>
                  <a:srgbClr val="623B2A"/>
                </a:solidFill>
                <a:cs typeface="Arial" panose="020B0604020202020204" pitchFamily="34" charset="0"/>
              </a:rPr>
              <a:t>ОВМ по Бутырскому</a:t>
            </a:r>
            <a:r>
              <a:rPr lang="ru-RU" sz="2000" b="1" dirty="0">
                <a:solidFill>
                  <a:srgbClr val="623B2A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623B2A"/>
                </a:solidFill>
                <a:cs typeface="Arial" panose="020B0604020202020204" pitchFamily="34" charset="0"/>
              </a:rPr>
              <a:t>району</a:t>
            </a:r>
            <a:endParaRPr lang="ru-RU" sz="1400" i="1" baseline="-8258" dirty="0">
              <a:solidFill>
                <a:srgbClr val="623B2A"/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125 156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187080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1246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48379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134 314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27046</TotalTime>
  <Words>787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Чикинова Светлана Юрьевна</cp:lastModifiedBy>
  <cp:revision>964</cp:revision>
  <cp:lastPrinted>2018-10-04T11:28:26Z</cp:lastPrinted>
  <dcterms:created xsi:type="dcterms:W3CDTF">2013-12-20T10:21:15Z</dcterms:created>
  <dcterms:modified xsi:type="dcterms:W3CDTF">2020-01-23T12:33:32Z</dcterms:modified>
</cp:coreProperties>
</file>